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65" r:id="rId3"/>
  </p:sldIdLst>
  <p:sldSz cx="6858000" cy="9906000" type="A4"/>
  <p:notesSz cx="6797675" cy="9928225"/>
  <p:defaultTextStyle>
    <a:defPPr>
      <a:defRPr lang="ko-KR"/>
    </a:defPPr>
    <a:lvl1pPr marL="0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1pPr>
    <a:lvl2pPr marL="47889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2pPr>
    <a:lvl3pPr marL="95779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3pPr>
    <a:lvl4pPr marL="1436686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4pPr>
    <a:lvl5pPr marL="1915582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5pPr>
    <a:lvl6pPr marL="2394478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6pPr>
    <a:lvl7pPr marL="287337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7pPr>
    <a:lvl8pPr marL="3352271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8pPr>
    <a:lvl9pPr marL="3831165" algn="l" defTabSz="957792" rtl="0" eaLnBrk="1" latinLnBrk="1" hangingPunct="1">
      <a:defRPr sz="18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3C8"/>
    <a:srgbClr val="F6F5EE"/>
    <a:srgbClr val="745E00"/>
    <a:srgbClr val="D2AA00"/>
    <a:srgbClr val="C8A200"/>
    <a:srgbClr val="A28300"/>
    <a:srgbClr val="F8A2A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0" autoAdjust="0"/>
    <p:restoredTop sz="94660"/>
  </p:normalViewPr>
  <p:slideViewPr>
    <p:cSldViewPr>
      <p:cViewPr varScale="1">
        <p:scale>
          <a:sx n="73" d="100"/>
          <a:sy n="73" d="100"/>
        </p:scale>
        <p:origin x="3360" y="72"/>
      </p:cViewPr>
      <p:guideLst>
        <p:guide orient="horz" pos="3121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1" y="3077282"/>
            <a:ext cx="5829301" cy="212337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1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2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1" y="396702"/>
            <a:ext cx="1543050" cy="845220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1" y="396702"/>
            <a:ext cx="4514849" cy="845220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4" y="6365527"/>
            <a:ext cx="5829301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4" y="4198588"/>
            <a:ext cx="5829301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39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3pPr>
            <a:lvl4pPr marL="19811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475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4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1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584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2952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1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2" y="2311405"/>
            <a:ext cx="3028951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5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2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0" indent="0">
              <a:buNone/>
              <a:defRPr sz="2889" b="1"/>
            </a:lvl2pPr>
            <a:lvl3pPr marL="1320739" indent="0">
              <a:buNone/>
              <a:defRPr sz="2600" b="1"/>
            </a:lvl3pPr>
            <a:lvl4pPr marL="1981107" indent="0">
              <a:buNone/>
              <a:defRPr sz="2310" b="1"/>
            </a:lvl4pPr>
            <a:lvl5pPr marL="2641475" indent="0">
              <a:buNone/>
              <a:defRPr sz="2310" b="1"/>
            </a:lvl5pPr>
            <a:lvl6pPr marL="3301846" indent="0">
              <a:buNone/>
              <a:defRPr sz="2310" b="1"/>
            </a:lvl6pPr>
            <a:lvl7pPr marL="3962216" indent="0">
              <a:buNone/>
              <a:defRPr sz="2310" b="1"/>
            </a:lvl7pPr>
            <a:lvl8pPr marL="4622584" indent="0">
              <a:buNone/>
              <a:defRPr sz="2310" b="1"/>
            </a:lvl8pPr>
            <a:lvl9pPr marL="5282952" indent="0">
              <a:buNone/>
              <a:defRPr sz="231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5"/>
            <a:ext cx="3031332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8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90" y="394406"/>
            <a:ext cx="3833812" cy="8454498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1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21"/>
            <a:ext cx="4114800" cy="5943600"/>
          </a:xfrm>
        </p:spPr>
        <p:txBody>
          <a:bodyPr/>
          <a:lstStyle>
            <a:lvl1pPr marL="0" indent="0">
              <a:buNone/>
              <a:defRPr sz="4622"/>
            </a:lvl1pPr>
            <a:lvl2pPr marL="660370" indent="0">
              <a:buNone/>
              <a:defRPr sz="4044"/>
            </a:lvl2pPr>
            <a:lvl3pPr marL="1320739" indent="0">
              <a:buNone/>
              <a:defRPr sz="3467"/>
            </a:lvl3pPr>
            <a:lvl4pPr marL="1981107" indent="0">
              <a:buNone/>
              <a:defRPr sz="2889"/>
            </a:lvl4pPr>
            <a:lvl5pPr marL="2641475" indent="0">
              <a:buNone/>
              <a:defRPr sz="2889"/>
            </a:lvl5pPr>
            <a:lvl6pPr marL="3301846" indent="0">
              <a:buNone/>
              <a:defRPr sz="2889"/>
            </a:lvl6pPr>
            <a:lvl7pPr marL="3962216" indent="0">
              <a:buNone/>
              <a:defRPr sz="2889"/>
            </a:lvl7pPr>
            <a:lvl8pPr marL="4622584" indent="0">
              <a:buNone/>
              <a:defRPr sz="2889"/>
            </a:lvl8pPr>
            <a:lvl9pPr marL="5282952" indent="0">
              <a:buNone/>
              <a:defRPr sz="2889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0" indent="0">
              <a:buNone/>
              <a:defRPr sz="1733"/>
            </a:lvl2pPr>
            <a:lvl3pPr marL="1320739" indent="0">
              <a:buNone/>
              <a:defRPr sz="1444"/>
            </a:lvl3pPr>
            <a:lvl4pPr marL="1981107" indent="0">
              <a:buNone/>
              <a:defRPr sz="1301"/>
            </a:lvl4pPr>
            <a:lvl5pPr marL="2641475" indent="0">
              <a:buNone/>
              <a:defRPr sz="1301"/>
            </a:lvl5pPr>
            <a:lvl6pPr marL="3301846" indent="0">
              <a:buNone/>
              <a:defRPr sz="1301"/>
            </a:lvl6pPr>
            <a:lvl7pPr marL="3962216" indent="0">
              <a:buNone/>
              <a:defRPr sz="1301"/>
            </a:lvl7pPr>
            <a:lvl8pPr marL="4622584" indent="0">
              <a:buNone/>
              <a:defRPr sz="1301"/>
            </a:lvl8pPr>
            <a:lvl9pPr marL="5282952" indent="0">
              <a:buNone/>
              <a:defRPr sz="13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1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1" y="2311405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3CB68-1157-45EF-975C-11026ECC5B8A}" type="datetimeFigureOut">
              <a:rPr lang="ko-KR" altLang="en-US" smtClean="0"/>
              <a:pPr/>
              <a:t>2025-11-13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1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AA889-7D48-4EAD-AF5B-7164CCBA4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20739" rtl="0" eaLnBrk="1" latinLnBrk="1" hangingPunct="1">
        <a:spcBef>
          <a:spcPct val="0"/>
        </a:spcBef>
        <a:buNone/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5278" indent="-495278" algn="l" defTabSz="1320739" rtl="0" eaLnBrk="1" latinLnBrk="1" hangingPunct="1">
        <a:spcBef>
          <a:spcPct val="20000"/>
        </a:spcBef>
        <a:buFont typeface="Arial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00" indent="-412730" algn="l" defTabSz="1320739" rtl="0" eaLnBrk="1" latinLnBrk="1" hangingPunct="1">
        <a:spcBef>
          <a:spcPct val="20000"/>
        </a:spcBef>
        <a:buFont typeface="Arial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23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293" indent="-330184" algn="l" defTabSz="1320739" rtl="0" eaLnBrk="1" latinLnBrk="1" hangingPunct="1">
        <a:spcBef>
          <a:spcPct val="20000"/>
        </a:spcBef>
        <a:buFont typeface="Arial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61" indent="-330184" algn="l" defTabSz="1320739" rtl="0" eaLnBrk="1" latinLnBrk="1" hangingPunct="1">
        <a:spcBef>
          <a:spcPct val="20000"/>
        </a:spcBef>
        <a:buFont typeface="Arial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2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399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770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36" indent="-330184" algn="l" defTabSz="1320739" rtl="0" eaLnBrk="1" latinLnBrk="1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0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39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07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475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4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16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584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2952" algn="l" defTabSz="1320739" rtl="0" eaLnBrk="1" latinLnBrk="1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0" y="608766"/>
            <a:ext cx="661003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[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필독</a:t>
            </a:r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]</a:t>
            </a:r>
          </a:p>
          <a:p>
            <a:pPr algn="ctr"/>
            <a:r>
              <a:rPr lang="en-US" altLang="ko-KR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*</a:t>
            </a:r>
            <a:r>
              <a:rPr lang="ko-KR" altLang="en-US" sz="3600" dirty="0">
                <a:solidFill>
                  <a:schemeClr val="bg2">
                    <a:lumMod val="10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한컴바탕" panose="02030600000101010101" pitchFamily="18" charset="2"/>
              </a:rPr>
              <a:t>자료 작성시 안내사항</a:t>
            </a:r>
            <a:endParaRPr lang="en-US" altLang="ko-KR" sz="3700" dirty="0">
              <a:solidFill>
                <a:schemeClr val="bg2">
                  <a:lumMod val="10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  <a:cs typeface="한컴바탕" panose="02030600000101010101" pitchFamily="18" charset="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414925" y="3176327"/>
            <a:ext cx="6048451" cy="35533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잘못 업로드 주신 내용으로 발생하는 문제에 대해서 책임지지 않습니다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*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성함기재 및 내용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오타 등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5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최종 확인 후 </a:t>
            </a:r>
            <a:r>
              <a:rPr lang="ko-KR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업로드 부탁드립니다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endParaRPr lang="en-US" altLang="ko-KR" sz="15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2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번 슬라이드 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: </a:t>
            </a:r>
            <a:r>
              <a:rPr lang="en-US" altLang="ko-KR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u="sng" dirty="0" err="1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주례있는</a:t>
            </a:r>
            <a:r>
              <a:rPr lang="ko-KR" altLang="en-US" sz="1800" b="1" u="sng" dirty="0">
                <a:solidFill>
                  <a:srgbClr val="0043C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예식용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혼인서약서</a:t>
            </a:r>
            <a:endParaRPr lang="en-US" altLang="ko-KR" sz="1800" b="1" dirty="0">
              <a:solidFill>
                <a:schemeClr val="tx1">
                  <a:lumMod val="75000"/>
                  <a:lumOff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샘플내용은 희망하는 내용으로 수정 가능하십니다</a:t>
            </a:r>
            <a:r>
              <a:rPr lang="en-US" altLang="ko-KR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342900" indent="-342900" algn="ctr">
              <a:lnSpc>
                <a:spcPct val="200000"/>
              </a:lnSpc>
              <a:buFont typeface="+mj-ea"/>
              <a:buAutoNum type="circleNumDbPlain"/>
            </a:pPr>
            <a:r>
              <a:rPr lang="ko-KR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전달 주시는 자료 그대로 수정 없이 출력 진행합니다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*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폰트 크기도 조절 </a:t>
            </a:r>
            <a:r>
              <a:rPr lang="ko-KR" altLang="en-US" sz="1600" b="1" u="sng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희망시</a:t>
            </a: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수정해서 업로드 주시면 되십니다</a:t>
            </a:r>
            <a:r>
              <a:rPr lang="en-US" altLang="ko-KR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22827" y="2033577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5A3CCC-3A6B-4AF6-37D8-E28BD2386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16" y="8000457"/>
            <a:ext cx="3068960" cy="217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8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CEA266C-8CE7-4B62-9A51-D3208F4D37E8}"/>
              </a:ext>
            </a:extLst>
          </p:cNvPr>
          <p:cNvSpPr txBox="1"/>
          <p:nvPr/>
        </p:nvSpPr>
        <p:spPr>
          <a:xfrm>
            <a:off x="1700808" y="2145541"/>
            <a:ext cx="3225163" cy="169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신랑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 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0 0 0</a:t>
            </a:r>
            <a:r>
              <a:rPr lang="en-US" altLang="ko-KR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군과</a:t>
            </a:r>
            <a:endParaRPr lang="en-US" altLang="ko-KR" sz="2000" dirty="0">
              <a:solidFill>
                <a:schemeClr val="bg2">
                  <a:lumMod val="10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dist">
              <a:lnSpc>
                <a:spcPct val="200000"/>
              </a:lnSpc>
            </a:pP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신부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 </a:t>
            </a:r>
            <a:r>
              <a:rPr lang="en-US" altLang="ko-KR" sz="28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0 0 0</a:t>
            </a:r>
            <a:r>
              <a:rPr lang="en-US" altLang="ko-KR" sz="20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명조" panose="02020603020101020101" pitchFamily="18" charset="-127"/>
                <a:ea typeface="나눔명조" panose="02020603020101020101" pitchFamily="18" charset="-127"/>
              </a:rPr>
              <a:t>   </a:t>
            </a:r>
            <a:r>
              <a:rPr lang="ko-KR" altLang="en-US" sz="2000" dirty="0">
                <a:solidFill>
                  <a:schemeClr val="bg2">
                    <a:lumMod val="10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양은</a:t>
            </a:r>
            <a:endParaRPr lang="ko-KR" altLang="en-US" sz="2000" dirty="0">
              <a:solidFill>
                <a:schemeClr val="bg2">
                  <a:lumMod val="25000"/>
                </a:schemeClr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322611C8-2040-4095-B207-3B93181856FE}"/>
              </a:ext>
            </a:extLst>
          </p:cNvPr>
          <p:cNvSpPr/>
          <p:nvPr/>
        </p:nvSpPr>
        <p:spPr>
          <a:xfrm>
            <a:off x="123981" y="128464"/>
            <a:ext cx="6610031" cy="9649072"/>
          </a:xfrm>
          <a:prstGeom prst="rect">
            <a:avLst/>
          </a:prstGeom>
          <a:noFill/>
          <a:ln w="76200">
            <a:solidFill>
              <a:schemeClr val="bg2">
                <a:lumMod val="9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23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F4DCD1-9AA7-4C5F-90B5-A625BC7B5679}"/>
              </a:ext>
            </a:extLst>
          </p:cNvPr>
          <p:cNvSpPr txBox="1"/>
          <p:nvPr/>
        </p:nvSpPr>
        <p:spPr>
          <a:xfrm>
            <a:off x="1771848" y="739272"/>
            <a:ext cx="3305019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3700" b="1" dirty="0">
                <a:solidFill>
                  <a:schemeClr val="bg2">
                    <a:lumMod val="1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한컴바탕" panose="02030600000101010101" pitchFamily="18" charset="2"/>
              </a:rPr>
              <a:t>혼인서약서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126F8-CE45-4176-BB8F-9101E70BF991}"/>
              </a:ext>
            </a:extLst>
          </p:cNvPr>
          <p:cNvSpPr txBox="1"/>
          <p:nvPr/>
        </p:nvSpPr>
        <p:spPr>
          <a:xfrm>
            <a:off x="1245717" y="4291646"/>
            <a:ext cx="4357283" cy="3610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3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어떠한 경우라도 항시 서로를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ctr">
              <a:lnSpc>
                <a:spcPct val="3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사랑하고 존중하며</a:t>
            </a:r>
            <a:r>
              <a:rPr lang="en-US" altLang="ko-KR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어른을 공경하고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ctr">
              <a:lnSpc>
                <a:spcPct val="3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진실한 남편과 </a:t>
            </a:r>
            <a:r>
              <a:rPr lang="ko-KR" altLang="en-US" sz="2000" dirty="0" err="1">
                <a:latin typeface="나눔명조" panose="02020603020101020101" pitchFamily="18" charset="-127"/>
                <a:ea typeface="나눔명조" panose="02020603020101020101" pitchFamily="18" charset="-127"/>
              </a:rPr>
              <a:t>아내로서의</a:t>
            </a: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도리를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algn="ctr">
              <a:lnSpc>
                <a:spcPct val="300000"/>
              </a:lnSpc>
            </a:pP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다 할 것을 맹세합니까</a:t>
            </a:r>
            <a:r>
              <a:rPr lang="en-US" altLang="ko-KR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r>
              <a:rPr lang="ko-KR" altLang="en-US" sz="20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2" name="빼기 기호 11">
            <a:extLst>
              <a:ext uri="{FF2B5EF4-FFF2-40B4-BE49-F238E27FC236}">
                <a16:creationId xmlns:a16="http://schemas.microsoft.com/office/drawing/2014/main" id="{E38EDBFC-B6E4-DDCB-4DC6-09C9B40902EF}"/>
              </a:ext>
            </a:extLst>
          </p:cNvPr>
          <p:cNvSpPr/>
          <p:nvPr/>
        </p:nvSpPr>
        <p:spPr>
          <a:xfrm>
            <a:off x="508034" y="1685672"/>
            <a:ext cx="5832648" cy="45719"/>
          </a:xfrm>
          <a:prstGeom prst="mathMin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스크린샷, 폰트, 블랙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312B064D-E293-D444-F4B0-BA7D953F27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877" y="7735507"/>
            <a:ext cx="3068960" cy="217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13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96</Words>
  <Application>Microsoft Office PowerPoint</Application>
  <PresentationFormat>A4 용지(210x297mm)</PresentationFormat>
  <Paragraphs>16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8" baseType="lpstr">
      <vt:lpstr>HY견고딕</vt:lpstr>
      <vt:lpstr>나눔고딕 ExtraBold</vt:lpstr>
      <vt:lpstr>나눔명조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H6528-BR2</dc:creator>
  <cp:lastModifiedBy>규효 조</cp:lastModifiedBy>
  <cp:revision>73</cp:revision>
  <cp:lastPrinted>2021-01-15T07:43:43Z</cp:lastPrinted>
  <dcterms:created xsi:type="dcterms:W3CDTF">2019-05-11T02:44:23Z</dcterms:created>
  <dcterms:modified xsi:type="dcterms:W3CDTF">2025-11-13T04:29:25Z</dcterms:modified>
</cp:coreProperties>
</file>